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5" Type="http://schemas.openxmlformats.org/officeDocument/2006/relationships/image" Target="../media/image63.png"/><Relationship Id="rId16" Type="http://schemas.openxmlformats.org/officeDocument/2006/relationships/image" Target="../media/image64.png"/><Relationship Id="rId17" Type="http://schemas.openxmlformats.org/officeDocument/2006/relationships/image" Target="../media/image6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Relationship Id="rId11" Type="http://schemas.openxmlformats.org/officeDocument/2006/relationships/image" Target="../media/image75.png"/><Relationship Id="rId12" Type="http://schemas.openxmlformats.org/officeDocument/2006/relationships/image" Target="../media/image76.png"/><Relationship Id="rId13" Type="http://schemas.openxmlformats.org/officeDocument/2006/relationships/image" Target="../media/image77.png"/><Relationship Id="rId14" Type="http://schemas.openxmlformats.org/officeDocument/2006/relationships/image" Target="../media/image78.png"/><Relationship Id="rId15" Type="http://schemas.openxmlformats.org/officeDocument/2006/relationships/image" Target="../media/image79.png"/><Relationship Id="rId16" Type="http://schemas.openxmlformats.org/officeDocument/2006/relationships/image" Target="../media/image8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E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867208" y="-342208"/>
            <a:ext cx="3276190" cy="11390476"/>
            <a:chOff x="15867208" y="-342208"/>
            <a:chExt cx="3276190" cy="113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7208" y="-342208"/>
              <a:ext cx="3276190" cy="113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95" y="8152706"/>
            <a:ext cx="18676461" cy="2415584"/>
            <a:chOff x="-38095" y="8152706"/>
            <a:chExt cx="18676461" cy="24155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8095" y="8152706"/>
              <a:ext cx="18676461" cy="241558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1588" y="294563"/>
            <a:ext cx="7424666" cy="395582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16652" y="5247033"/>
            <a:ext cx="3631533" cy="10246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73131" y="4361295"/>
            <a:ext cx="10564637" cy="279540"/>
            <a:chOff x="10573131" y="4361295"/>
            <a:chExt cx="10564637" cy="27954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0573131" y="4361295"/>
              <a:ext cx="10564637" cy="2795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48631" y="8867755"/>
            <a:ext cx="730563" cy="608760"/>
            <a:chOff x="16748631" y="8867755"/>
            <a:chExt cx="730563" cy="60876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48631" y="8867755"/>
              <a:ext cx="730563" cy="6087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91519" y="5960915"/>
            <a:ext cx="104960" cy="1306543"/>
            <a:chOff x="2091519" y="5960915"/>
            <a:chExt cx="104960" cy="13065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2091519" y="5960915"/>
              <a:ext cx="104960" cy="13065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E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56872" y="3616884"/>
            <a:ext cx="16153194" cy="6801298"/>
            <a:chOff x="2456872" y="3616884"/>
            <a:chExt cx="16153194" cy="68012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6872" y="3616884"/>
              <a:ext cx="16153194" cy="68012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15814" y="5068280"/>
            <a:ext cx="11545373" cy="279540"/>
            <a:chOff x="-3315814" y="5068280"/>
            <a:chExt cx="11545373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315814" y="5068280"/>
              <a:ext cx="11545373" cy="27954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77817" y="537061"/>
            <a:ext cx="4302978" cy="31259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48631" y="1183319"/>
            <a:ext cx="730563" cy="608760"/>
            <a:chOff x="16748631" y="1183319"/>
            <a:chExt cx="730563" cy="6087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48631" y="1183319"/>
              <a:ext cx="730563" cy="60876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24061" y="2115534"/>
            <a:ext cx="2581981" cy="99607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04408" y="5705840"/>
            <a:ext cx="1118969" cy="122756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30844" y="6030083"/>
            <a:ext cx="2188070" cy="7259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37824" y="3441455"/>
            <a:ext cx="16524622" cy="279540"/>
            <a:chOff x="2437824" y="3441455"/>
            <a:chExt cx="16524622" cy="2795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2437824" y="3441455"/>
              <a:ext cx="16524622" cy="27954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71951" y="5705840"/>
            <a:ext cx="1210398" cy="122756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198435" y="6030083"/>
            <a:ext cx="3401822" cy="73547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04408" y="7555498"/>
            <a:ext cx="1210398" cy="122756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30844" y="7879740"/>
            <a:ext cx="2933670" cy="72595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71951" y="7555498"/>
            <a:ext cx="1233607" cy="124114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198435" y="7879740"/>
            <a:ext cx="4297137" cy="7545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801668" y="4034143"/>
            <a:ext cx="104960" cy="1306543"/>
            <a:chOff x="11801668" y="4034143"/>
            <a:chExt cx="104960" cy="13065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11801668" y="4034143"/>
              <a:ext cx="104960" cy="13065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34125" y="4086623"/>
            <a:ext cx="104960" cy="1306543"/>
            <a:chOff x="4334125" y="4086623"/>
            <a:chExt cx="104960" cy="130654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4334125" y="4086623"/>
              <a:ext cx="104960" cy="13065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E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9384" y="-130385"/>
            <a:ext cx="18667479" cy="2187108"/>
            <a:chOff x="-229384" y="-130385"/>
            <a:chExt cx="18667479" cy="21871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9384" y="-130385"/>
              <a:ext cx="18667479" cy="21871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59940" y="1916953"/>
            <a:ext cx="19005593" cy="279540"/>
            <a:chOff x="-359940" y="1916953"/>
            <a:chExt cx="19005593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59940" y="1916953"/>
              <a:ext cx="19005593" cy="279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73446" y="-76190"/>
            <a:ext cx="6420098" cy="10700271"/>
            <a:chOff x="10273446" y="-76190"/>
            <a:chExt cx="6420098" cy="107002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73446" y="-76190"/>
              <a:ext cx="6420098" cy="107002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2371" y="245297"/>
            <a:ext cx="3286118" cy="17565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207364" y="3704550"/>
            <a:ext cx="11776524" cy="2415584"/>
            <a:chOff x="11207364" y="3704550"/>
            <a:chExt cx="11776524" cy="241558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1207364" y="3704550"/>
              <a:ext cx="11776524" cy="24155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748631" y="8867755"/>
            <a:ext cx="730563" cy="608760"/>
            <a:chOff x="16748631" y="8867755"/>
            <a:chExt cx="730563" cy="60876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48631" y="8867755"/>
              <a:ext cx="730563" cy="60876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04962" y="2291533"/>
            <a:ext cx="9949745" cy="654365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E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62447" y="1994725"/>
            <a:ext cx="15094967" cy="8423456"/>
            <a:chOff x="4362447" y="1994725"/>
            <a:chExt cx="15094967" cy="84234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2447" y="1994725"/>
              <a:ext cx="15094967" cy="84234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00025" y="1880440"/>
            <a:ext cx="11942857" cy="279540"/>
            <a:chOff x="6700025" y="1880440"/>
            <a:chExt cx="11942857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0025" y="1880440"/>
              <a:ext cx="11942857" cy="279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8637" y="1183319"/>
            <a:ext cx="730563" cy="608760"/>
            <a:chOff x="838637" y="1183319"/>
            <a:chExt cx="730563" cy="6087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637" y="1183319"/>
              <a:ext cx="730563" cy="60876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99080" y="2275432"/>
            <a:ext cx="9736561" cy="789475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39625" y="66570"/>
            <a:ext cx="6830711" cy="17696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4275824" y="-23564"/>
            <a:ext cx="12396970" cy="11377716"/>
            <a:chOff x="-4275824" y="-23564"/>
            <a:chExt cx="12396970" cy="1137771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4275824" y="-23564"/>
              <a:ext cx="12396970" cy="113777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E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4967" y="6270239"/>
            <a:ext cx="18771158" cy="4265272"/>
            <a:chOff x="-294967" y="6270239"/>
            <a:chExt cx="18771158" cy="42652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94967" y="6270239"/>
              <a:ext cx="18771158" cy="42652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75920" y="6092373"/>
            <a:ext cx="18756872" cy="279540"/>
            <a:chOff x="-375920" y="6092373"/>
            <a:chExt cx="18756872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5920" y="6092373"/>
              <a:ext cx="18756872" cy="27954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2108" y="6769668"/>
            <a:ext cx="7500968" cy="171320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3063" y="311163"/>
            <a:ext cx="5419059" cy="54967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48631" y="1183319"/>
            <a:ext cx="730563" cy="608760"/>
            <a:chOff x="16748631" y="1183319"/>
            <a:chExt cx="730563" cy="60876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48631" y="1183319"/>
              <a:ext cx="730563" cy="6087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75280" y="0"/>
            <a:ext cx="9310435" cy="6156231"/>
            <a:chOff x="8975280" y="0"/>
            <a:chExt cx="9310435" cy="615623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75280" y="0"/>
              <a:ext cx="9310435" cy="61562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79541" y="6270239"/>
            <a:ext cx="6606173" cy="4265272"/>
            <a:chOff x="11679541" y="6270239"/>
            <a:chExt cx="6606173" cy="426527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79541" y="6270239"/>
              <a:ext cx="6606173" cy="42652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E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4967" y="6270239"/>
            <a:ext cx="18771158" cy="4265272"/>
            <a:chOff x="-294967" y="6270239"/>
            <a:chExt cx="18771158" cy="42652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94967" y="6270239"/>
              <a:ext cx="18771158" cy="42652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75920" y="6092373"/>
            <a:ext cx="18756872" cy="279540"/>
            <a:chOff x="-375920" y="6092373"/>
            <a:chExt cx="18756872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5920" y="6092373"/>
              <a:ext cx="18756872" cy="27954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4288" y="6769671"/>
            <a:ext cx="8072026" cy="170893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5243" y="174716"/>
            <a:ext cx="6517774" cy="54876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48631" y="1183319"/>
            <a:ext cx="730563" cy="608760"/>
            <a:chOff x="16748631" y="1183319"/>
            <a:chExt cx="730563" cy="60876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48631" y="1183319"/>
              <a:ext cx="730563" cy="6087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30459" y="0"/>
            <a:ext cx="11455255" cy="6251808"/>
            <a:chOff x="6830459" y="0"/>
            <a:chExt cx="11455255" cy="62518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30459" y="0"/>
              <a:ext cx="11455255" cy="62518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E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53425" y="4246753"/>
            <a:ext cx="6322765" cy="6171429"/>
            <a:chOff x="12153425" y="4246753"/>
            <a:chExt cx="6322765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53425" y="4246753"/>
              <a:ext cx="6322765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5714" y="4246753"/>
            <a:ext cx="6362447" cy="6171429"/>
            <a:chOff x="-285714" y="4246753"/>
            <a:chExt cx="6362447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5714" y="4246753"/>
              <a:ext cx="6362447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43689" y="4087518"/>
            <a:ext cx="19520421" cy="279540"/>
            <a:chOff x="-643689" y="4087518"/>
            <a:chExt cx="19520421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643689" y="4087518"/>
              <a:ext cx="19520421" cy="2795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48631" y="1183319"/>
            <a:ext cx="730563" cy="608760"/>
            <a:chOff x="16748631" y="1183319"/>
            <a:chExt cx="730563" cy="6087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48631" y="1183319"/>
              <a:ext cx="730563" cy="6087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28380" y="7524753"/>
            <a:ext cx="6835539" cy="279540"/>
            <a:chOff x="2628380" y="7524753"/>
            <a:chExt cx="6835539" cy="2795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2628380" y="7524753"/>
              <a:ext cx="6835539" cy="27954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65761" y="4080992"/>
            <a:ext cx="3584317" cy="192504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5510" y="5900325"/>
            <a:ext cx="5313543" cy="333342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735656" y="7524753"/>
            <a:ext cx="6835539" cy="279540"/>
            <a:chOff x="8735656" y="7524753"/>
            <a:chExt cx="6835539" cy="27954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8735656" y="7524753"/>
              <a:ext cx="6835539" cy="27954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10971" y="4080992"/>
            <a:ext cx="4550901" cy="192504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132588" y="5730286"/>
            <a:ext cx="5315118" cy="279513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987667" y="4080991"/>
            <a:ext cx="3513979" cy="192504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239906" y="5730287"/>
            <a:ext cx="5244923" cy="333093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28842" y="1192843"/>
            <a:ext cx="5152381" cy="2909933"/>
            <a:chOff x="428842" y="1192843"/>
            <a:chExt cx="5152381" cy="290993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8842" y="1192843"/>
              <a:ext cx="5152381" cy="29099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229750" y="-64981"/>
            <a:ext cx="6074110" cy="4250644"/>
            <a:chOff x="12229750" y="-64981"/>
            <a:chExt cx="6074110" cy="425064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229750" y="-64981"/>
              <a:ext cx="6074110" cy="42506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981997" y="677056"/>
            <a:ext cx="6171429" cy="3386898"/>
            <a:chOff x="5981997" y="677056"/>
            <a:chExt cx="6171429" cy="338689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81997" y="677056"/>
              <a:ext cx="6171429" cy="338689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152377" y="-152377"/>
            <a:ext cx="8026395" cy="177062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E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6190" y="8152381"/>
            <a:ext cx="9398096" cy="2133333"/>
            <a:chOff x="9116190" y="8152381"/>
            <a:chExt cx="9398096" cy="21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16190" y="8152381"/>
              <a:ext cx="9398096" cy="21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80952" y="-434285"/>
            <a:ext cx="9649523" cy="8586991"/>
            <a:chOff x="9180952" y="-434285"/>
            <a:chExt cx="9649523" cy="85869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80952" y="-434285"/>
              <a:ext cx="9649523" cy="85869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70171" y="5003087"/>
            <a:ext cx="11545373" cy="279540"/>
            <a:chOff x="3370171" y="5003087"/>
            <a:chExt cx="11545373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3370171" y="5003087"/>
              <a:ext cx="11545373" cy="2795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03242" y="823709"/>
            <a:ext cx="6840362" cy="301604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55719" y="4318957"/>
            <a:ext cx="9041444" cy="367112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748631" y="8867755"/>
            <a:ext cx="730563" cy="608760"/>
            <a:chOff x="16748631" y="8867755"/>
            <a:chExt cx="730563" cy="60876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48631" y="8867755"/>
              <a:ext cx="730563" cy="60876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7826" y="343184"/>
            <a:ext cx="3695848" cy="108386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7664" y="1470498"/>
            <a:ext cx="8306874" cy="18412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620099"/>
            <a:ext cx="672580" cy="560444"/>
            <a:chOff x="0" y="620099"/>
            <a:chExt cx="672580" cy="5604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620099"/>
              <a:ext cx="672580" cy="56044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57826" y="3807092"/>
            <a:ext cx="6208664" cy="109935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7664" y="4934406"/>
            <a:ext cx="8337328" cy="183556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4061883"/>
            <a:ext cx="672580" cy="560444"/>
            <a:chOff x="0" y="4061883"/>
            <a:chExt cx="672580" cy="56044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4061883"/>
              <a:ext cx="672580" cy="56044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7826" y="7271013"/>
            <a:ext cx="4243944" cy="108510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97664" y="8398327"/>
            <a:ext cx="8008000" cy="185822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0" y="7516103"/>
            <a:ext cx="672580" cy="560444"/>
            <a:chOff x="0" y="7516103"/>
            <a:chExt cx="672580" cy="56044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7516103"/>
              <a:ext cx="672580" cy="5604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E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94403" y="993863"/>
            <a:ext cx="8001818" cy="352262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-342208"/>
            <a:ext cx="2468029" cy="11390476"/>
            <a:chOff x="0" y="-342208"/>
            <a:chExt cx="2468029" cy="1139047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342208"/>
              <a:ext cx="2468029" cy="113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66667" y="8152706"/>
            <a:ext cx="18905033" cy="2415584"/>
            <a:chOff x="-266667" y="8152706"/>
            <a:chExt cx="18905033" cy="241558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66667" y="8152706"/>
              <a:ext cx="18905033" cy="241558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91654" y="2705412"/>
            <a:ext cx="12290433" cy="395608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23449" y="2072435"/>
            <a:ext cx="6265868" cy="130080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776194" y="4361295"/>
            <a:ext cx="10564637" cy="279540"/>
            <a:chOff x="-2776194" y="4361295"/>
            <a:chExt cx="10564637" cy="2795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-2776194" y="4361295"/>
              <a:ext cx="10564637" cy="2795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6626" y="8867755"/>
            <a:ext cx="730563" cy="608760"/>
            <a:chOff x="976626" y="8867755"/>
            <a:chExt cx="730563" cy="6087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6626" y="8867755"/>
              <a:ext cx="730563" cy="6087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094249" y="5979963"/>
            <a:ext cx="104960" cy="1306543"/>
            <a:chOff x="16094249" y="5979963"/>
            <a:chExt cx="104960" cy="13065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6094249" y="5979963"/>
              <a:ext cx="104960" cy="13065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2022-11-02T10:41:50Z</dcterms:created>
  <dcterms:modified xsi:type="dcterms:W3CDTF">2022-11-02T10:41:50Z</dcterms:modified>
</cp:coreProperties>
</file>